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3FECF-8342-48AD-88E4-8CD24D20F443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F2A6-7BC1-46BA-93E0-32E096A05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340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3FECF-8342-48AD-88E4-8CD24D20F443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F2A6-7BC1-46BA-93E0-32E096A05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587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3FECF-8342-48AD-88E4-8CD24D20F443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F2A6-7BC1-46BA-93E0-32E096A05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318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3FECF-8342-48AD-88E4-8CD24D20F443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F2A6-7BC1-46BA-93E0-32E096A05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784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3FECF-8342-48AD-88E4-8CD24D20F443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F2A6-7BC1-46BA-93E0-32E096A05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190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3FECF-8342-48AD-88E4-8CD24D20F443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F2A6-7BC1-46BA-93E0-32E096A05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213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3FECF-8342-48AD-88E4-8CD24D20F443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F2A6-7BC1-46BA-93E0-32E096A05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900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3FECF-8342-48AD-88E4-8CD24D20F443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F2A6-7BC1-46BA-93E0-32E096A05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356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3FECF-8342-48AD-88E4-8CD24D20F443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F2A6-7BC1-46BA-93E0-32E096A05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448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3FECF-8342-48AD-88E4-8CD24D20F443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F2A6-7BC1-46BA-93E0-32E096A05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47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3FECF-8342-48AD-88E4-8CD24D20F443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F2A6-7BC1-46BA-93E0-32E096A05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590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5000"/>
            <a:lum/>
          </a:blip>
          <a:srcRect/>
          <a:stretch>
            <a:fillRect t="-5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3FECF-8342-48AD-88E4-8CD24D20F443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0F2A6-7BC1-46BA-93E0-32E096A05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014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给参展商的展示周数据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来源于</a:t>
            </a:r>
            <a:r>
              <a:rPr lang="en-US" altLang="zh-CN" dirty="0" smtClean="0"/>
              <a:t>2014</a:t>
            </a:r>
            <a:r>
              <a:rPr lang="zh-CN" altLang="en-US" dirty="0" smtClean="0"/>
              <a:t>展示周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627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参会者来源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905000"/>
            <a:ext cx="5427242" cy="3521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4800" y="2057400"/>
            <a:ext cx="27432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2014 </a:t>
            </a:r>
            <a:r>
              <a:rPr lang="zh-CN" altLang="en-US" dirty="0"/>
              <a:t>地区</a:t>
            </a:r>
            <a:r>
              <a:rPr lang="zh-CN" altLang="en-US" dirty="0" smtClean="0"/>
              <a:t>参会者数量回归正常。</a:t>
            </a:r>
            <a:endParaRPr lang="en-US" dirty="0" smtClean="0"/>
          </a:p>
          <a:p>
            <a:endParaRPr lang="en-US" dirty="0"/>
          </a:p>
          <a:p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这</a:t>
            </a:r>
            <a:r>
              <a:rPr lang="zh-CN" altLang="en-US" dirty="0"/>
              <a:t>是因</a:t>
            </a:r>
            <a:r>
              <a:rPr lang="zh-CN" altLang="en-US" dirty="0" smtClean="0"/>
              <a:t>为大量来自美国本土的参会者，相比之下</a:t>
            </a:r>
            <a:r>
              <a:rPr lang="en-US" altLang="zh-CN" dirty="0" smtClean="0"/>
              <a:t>2013</a:t>
            </a:r>
            <a:r>
              <a:rPr lang="zh-CN" altLang="en-US" dirty="0" smtClean="0"/>
              <a:t>年加拿大展示周来自美国本土的参会者较少。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733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参会者的购买影响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514600"/>
            <a:ext cx="3657600" cy="3611563"/>
          </a:xfrm>
        </p:spPr>
        <p:txBody>
          <a:bodyPr>
            <a:normAutofit/>
          </a:bodyPr>
          <a:lstStyle/>
          <a:p>
            <a:r>
              <a:rPr lang="zh-CN" altLang="en-US" sz="2000" dirty="0" smtClean="0"/>
              <a:t>展</a:t>
            </a:r>
            <a:r>
              <a:rPr lang="zh-CN" altLang="en-US" sz="2000" dirty="0"/>
              <a:t>示</a:t>
            </a:r>
            <a:r>
              <a:rPr lang="zh-CN" altLang="en-US" sz="2000" dirty="0" smtClean="0"/>
              <a:t>周的参会者是很有影响</a:t>
            </a:r>
            <a:endParaRPr lang="en-US" altLang="zh-CN" sz="2000" dirty="0" smtClean="0"/>
          </a:p>
          <a:p>
            <a:pPr marL="0" indent="0">
              <a:buNone/>
            </a:pPr>
            <a:r>
              <a:rPr lang="en-US" altLang="zh-CN" sz="2000" dirty="0"/>
              <a:t> </a:t>
            </a:r>
            <a:r>
              <a:rPr lang="en-US" altLang="zh-CN" sz="2000" dirty="0" smtClean="0"/>
              <a:t>     </a:t>
            </a:r>
            <a:r>
              <a:rPr lang="zh-CN" altLang="en-US" sz="2000" dirty="0" smtClean="0"/>
              <a:t>力的技术人员和行业领导。</a:t>
            </a:r>
            <a:endParaRPr lang="en-US" altLang="zh-CN" sz="2000" dirty="0" smtClean="0"/>
          </a:p>
          <a:p>
            <a:pPr marL="0" indent="0">
              <a:buNone/>
            </a:pPr>
            <a:endParaRPr lang="en-US" altLang="zh-CN" sz="2000" dirty="0"/>
          </a:p>
          <a:p>
            <a:pPr marL="0" indent="0">
              <a:buNone/>
            </a:pPr>
            <a:endParaRPr lang="en-US" altLang="zh-CN" sz="2000" dirty="0"/>
          </a:p>
          <a:p>
            <a:r>
              <a:rPr lang="en-US" altLang="zh-CN" sz="2000" dirty="0" smtClean="0"/>
              <a:t>79%</a:t>
            </a:r>
            <a:r>
              <a:rPr lang="zh-CN" altLang="en-US" sz="2000" dirty="0" smtClean="0"/>
              <a:t>的参会者可以影响购买决策</a:t>
            </a:r>
            <a:endParaRPr lang="en-US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286000"/>
            <a:ext cx="5070636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5193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2014</a:t>
            </a:r>
            <a:r>
              <a:rPr lang="zh-CN" altLang="en-US" dirty="0" smtClean="0"/>
              <a:t>展示周媒体覆盖面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62200"/>
            <a:ext cx="4466585" cy="322868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6312" y="2514600"/>
            <a:ext cx="4237081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193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133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给参展商的展示周数据</vt:lpstr>
      <vt:lpstr>参会者来源</vt:lpstr>
      <vt:lpstr>参会者的购买影响</vt:lpstr>
      <vt:lpstr>2014展示周媒体覆盖面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Display Week Data for Exhibitors</dc:title>
  <dc:creator>SID HQ, 1475 S Bascom Ave Campbell CA 95008 sid.org</dc:creator>
  <cp:lastModifiedBy>SID HQ, 1475 S Bascom Ave Campbell CA 95008 sid.org</cp:lastModifiedBy>
  <cp:revision>7</cp:revision>
  <dcterms:created xsi:type="dcterms:W3CDTF">2014-08-29T16:08:38Z</dcterms:created>
  <dcterms:modified xsi:type="dcterms:W3CDTF">2014-08-29T22:38:53Z</dcterms:modified>
</cp:coreProperties>
</file>